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062"/>
    <a:srgbClr val="FFFFFF"/>
    <a:srgbClr val="EA77AF"/>
    <a:srgbClr val="C60070"/>
    <a:srgbClr val="7F7F7F"/>
    <a:srgbClr val="000000"/>
    <a:srgbClr val="1A2E46"/>
    <a:srgbClr val="DD199C"/>
    <a:srgbClr val="EB4FB7"/>
    <a:srgbClr val="EA4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94648"/>
  </p:normalViewPr>
  <p:slideViewPr>
    <p:cSldViewPr>
      <p:cViewPr>
        <p:scale>
          <a:sx n="84" d="100"/>
          <a:sy n="84" d="100"/>
        </p:scale>
        <p:origin x="1000" y="9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ACEA03-AF1D-4A39-9B1F-FE6B00B8C6A4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8B3B7F-5866-4ED3-BE0C-D188D731A1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A8615D-A30E-4A1D-9CEA-986352CE0F4A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C01DC3-9A24-4477-AB47-1BE67EE02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01DC3-9A24-4477-AB47-1BE67EE02B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1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941B-560C-47D5-991F-64FEA015725E}" type="datetimeFigureOut">
              <a:rPr lang="en-US" smtClean="0"/>
              <a:pPr/>
              <a:t>8/19/19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2561B-D0E9-41B1-AE47-2BE8DA9A85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0D1CB1-FF76-8D4D-B4F2-4751E263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957"/>
            <a:ext cx="12192000" cy="70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staffkomen</dc:creator>
  <cp:lastModifiedBy>Desmond Strooh</cp:lastModifiedBy>
  <cp:revision>104</cp:revision>
  <dcterms:created xsi:type="dcterms:W3CDTF">2017-07-07T17:16:03Z</dcterms:created>
  <dcterms:modified xsi:type="dcterms:W3CDTF">2019-08-20T01:21:27Z</dcterms:modified>
</cp:coreProperties>
</file>