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15"/>
  </p:normalViewPr>
  <p:slideViewPr>
    <p:cSldViewPr snapToGrid="0" snapToObjects="1">
      <p:cViewPr varScale="1">
        <p:scale>
          <a:sx n="129" d="100"/>
          <a:sy n="129" d="100"/>
        </p:scale>
        <p:origin x="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122363"/>
            <a:ext cx="87439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6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6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365125"/>
            <a:ext cx="652581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2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1709740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4589465"/>
            <a:ext cx="8872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3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4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365127"/>
            <a:ext cx="887253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1681163"/>
            <a:ext cx="43518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2505075"/>
            <a:ext cx="435188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2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8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987427"/>
            <a:ext cx="52077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987427"/>
            <a:ext cx="520779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6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365127"/>
            <a:ext cx="88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1825625"/>
            <a:ext cx="8872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E9AA4-4870-5B4E-82DD-2D843D97475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0E53C-6376-5C4B-9BBD-49E8E5E33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8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44005" y="3429000"/>
            <a:ext cx="2675868" cy="13978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Your logo </a:t>
            </a:r>
            <a:br>
              <a:rPr lang="en-US" sz="3600"/>
            </a:br>
            <a:r>
              <a:rPr lang="en-US" sz="3600"/>
              <a:t>or team name here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81897" y="3389244"/>
            <a:ext cx="2675868" cy="13978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Your logo </a:t>
            </a:r>
            <a:br>
              <a:rPr lang="en-US" sz="3600" dirty="0" smtClean="0"/>
            </a:br>
            <a:r>
              <a:rPr lang="en-US" sz="3600" dirty="0" smtClean="0"/>
              <a:t>or team name here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13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</Words>
  <Application>Microsoft Macintosh PowerPoint</Application>
  <PresentationFormat>35mm Slides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Desmond Strooh</dc:creator>
  <cp:lastModifiedBy>Desmond Strooh</cp:lastModifiedBy>
  <cp:revision>3</cp:revision>
  <dcterms:created xsi:type="dcterms:W3CDTF">2016-08-24T19:33:17Z</dcterms:created>
  <dcterms:modified xsi:type="dcterms:W3CDTF">2016-08-24T19:35:33Z</dcterms:modified>
</cp:coreProperties>
</file>