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5"/>
  </p:normalViewPr>
  <p:slideViewPr>
    <p:cSldViewPr snapToGrid="0" snapToObjects="1">
      <p:cViewPr varScale="1">
        <p:scale>
          <a:sx n="129" d="100"/>
          <a:sy n="12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" y="0"/>
            <a:ext cx="10356850" cy="690456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658961" y="3429000"/>
            <a:ext cx="2675868" cy="139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Your logo </a:t>
            </a:r>
            <a:br>
              <a:rPr lang="en-US" sz="3600" dirty="0" smtClean="0"/>
            </a:br>
            <a:r>
              <a:rPr lang="en-US" sz="3600" dirty="0" smtClean="0"/>
              <a:t>or team name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3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</Words>
  <Application>Microsoft Macintosh PowerPoint</Application>
  <PresentationFormat>35mm Slides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Desmond Strooh</dc:creator>
  <cp:lastModifiedBy>Desmond Strooh</cp:lastModifiedBy>
  <cp:revision>6</cp:revision>
  <dcterms:created xsi:type="dcterms:W3CDTF">2016-08-24T19:33:17Z</dcterms:created>
  <dcterms:modified xsi:type="dcterms:W3CDTF">2016-08-24T19:41:02Z</dcterms:modified>
</cp:coreProperties>
</file>